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D92979-3056-FF08-1331-8191746F22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58A0080-EFA2-5938-4B94-E0B8CD8B95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35723D-70F5-4CB2-C1CF-39E5263F7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6E8-0829-402A-857A-F75CE9F04844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CCCF06-80B7-3E6C-7785-3690A226A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34C21F-2992-62B7-3B08-F6D7821CB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D8DA-30E3-4BC5-A1C3-79020B3113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094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CF27C6-BFD4-0A40-908B-0E07D34AE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F4C6A66-E0B8-C495-96F5-EA7AC73CA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46EC62-925F-CA4F-FB56-B6F1ED742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6E8-0829-402A-857A-F75CE9F04844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11E37D-3793-F018-6819-87E665643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0CDB67-D3E6-E853-7CD0-D4C6A5DDC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D8DA-30E3-4BC5-A1C3-79020B3113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8390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5456FB1-8B72-3331-73F1-D93BF7807A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F46D784-BB23-5A7D-7D61-0A7BA6613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AE8732-5AAE-1C97-5408-E526DD4A0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6E8-0829-402A-857A-F75CE9F04844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F77B51-F1DF-FE94-9961-F8CEE8CE8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DA5683-8CE2-5425-D3F0-4D1408CDE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D8DA-30E3-4BC5-A1C3-79020B3113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337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086E-5D80-7363-7572-5675C18B6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746B74-0F1B-F096-7D48-9E43700E9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70219B-8D39-9302-7FDF-908B347AB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6E8-0829-402A-857A-F75CE9F04844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56A37F-8EA4-ACE5-00A7-B887779C1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614935-192E-A65A-C926-D9DFDBDFB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D8DA-30E3-4BC5-A1C3-79020B3113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530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E5AD9C-ECB5-C5AE-9599-2BA168771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FE691A0-CC50-1508-10BB-AF9C44128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7B71C6-F962-3526-D825-715D29368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6E8-0829-402A-857A-F75CE9F04844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D80C3C-1C95-7E6C-E38A-EB43B6968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4BB84F-7111-17C5-A19D-53DA011D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D8DA-30E3-4BC5-A1C3-79020B3113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9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93FD05-66DB-2F54-6501-4440DC935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5A4062-1320-66EE-71CB-291D7033D8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961C6A1-C7EF-DA90-E401-D8F5A7662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2D90E3F-717D-87F6-0767-BBF369A64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6E8-0829-402A-857A-F75CE9F04844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39D494D-F6F1-E475-6850-042C87D52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B723DF-865B-D956-0DBC-34A71C9B5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D8DA-30E3-4BC5-A1C3-79020B3113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058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713B6C-AF92-958F-4131-03A34A1AF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0BA5E3-3495-A71F-901B-34A769652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13ED8EA-A9BC-3361-A211-4D011EF1B3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F3A7FDB-58BF-4FD8-2673-1C13D90690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4BCEBC-1160-60F7-4670-B6A15C2D4F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0548752-5407-2D96-4AC1-7F14F89A8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6E8-0829-402A-857A-F75CE9F04844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216F840-1C8F-FCB8-0FB1-5F946F67B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345EC23-F2CC-4443-EBF9-3E53DFE09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D8DA-30E3-4BC5-A1C3-79020B3113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909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A8B65F-EFAB-DF46-1BC0-C6E0C9F25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072BA8C-700C-A8C3-DA4D-1DADBCEA3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6E8-0829-402A-857A-F75CE9F04844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A3F394A-6CF7-E685-7D3B-9EF3B4B3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394423D-3966-DE94-F6B9-9125DC062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D8DA-30E3-4BC5-A1C3-79020B3113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9649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1EB3EAA-981C-C4F9-F9F2-E105B826A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6E8-0829-402A-857A-F75CE9F04844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0AE38D9-B36C-EB69-833E-6FAD3F46F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246FDA3-2838-02E0-ED1D-7728266A4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D8DA-30E3-4BC5-A1C3-79020B3113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378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4E0093-49F0-E8B6-6289-D85906CE8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B174EC8-07E9-9B7A-934B-4265B685B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0C7672E-5FF3-282E-0C65-60A1B67759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55C7FC6-5E60-D711-AAA1-DD80B2787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6E8-0829-402A-857A-F75CE9F04844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0A2586B-D1E3-21E6-AF3F-144474CFB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32FAD6A-70CD-27B7-8B65-538E5BE58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D8DA-30E3-4BC5-A1C3-79020B3113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956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2CD2AD-D99C-F8EE-D913-D48EED9FC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206E1D5-DA2E-5CD6-CFAF-9133E2FC8D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77519B5-39FB-A53C-639D-445FC4429B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7852432-F3E7-FEF9-3B74-63BB0DC38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6E8-0829-402A-857A-F75CE9F04844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3FAB28D-C403-C6D0-1D43-AA07EF82D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90B5B09-EB8F-DF3C-F64F-8F77D5643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D8DA-30E3-4BC5-A1C3-79020B3113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884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DAED534-3E08-C88A-8851-066A57BEF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F77186-67F5-3354-622B-7F694C5CA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EF1E8B-604D-9817-BB75-48B84C52A0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A66E8-0829-402A-857A-F75CE9F04844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8BD6CC-84EA-F380-2240-73124BDC42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8E6FE5-E89E-FCBB-EF42-2D4C448EF1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BD8DA-30E3-4BC5-A1C3-79020B3113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06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98BB466-1B90-68A3-3111-C474C37078EE}"/>
              </a:ext>
            </a:extLst>
          </p:cNvPr>
          <p:cNvSpPr/>
          <p:nvPr/>
        </p:nvSpPr>
        <p:spPr>
          <a:xfrm>
            <a:off x="116999" y="110999"/>
            <a:ext cx="6624000" cy="968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7" name="オブジェクト 6">
            <a:extLst>
              <a:ext uri="{FF2B5EF4-FFF2-40B4-BE49-F238E27FC236}">
                <a16:creationId xmlns:a16="http://schemas.microsoft.com/office/drawing/2014/main" id="{F2CDA757-C57E-BC0B-2C98-C6A0167A00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349084"/>
              </p:ext>
            </p:extLst>
          </p:nvPr>
        </p:nvGraphicFramePr>
        <p:xfrm>
          <a:off x="165100" y="317500"/>
          <a:ext cx="6553200" cy="901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639757" imgH="9136545" progId="Word.Document.12">
                  <p:embed/>
                </p:oleObj>
              </mc:Choice>
              <mc:Fallback>
                <p:oleObj name="Document" r:id="rId2" imgW="6639757" imgH="9136545" progId="Word.Document.12">
                  <p:embed/>
                  <p:pic>
                    <p:nvPicPr>
                      <p:cNvPr id="7" name="オブジェクト 6">
                        <a:extLst>
                          <a:ext uri="{FF2B5EF4-FFF2-40B4-BE49-F238E27FC236}">
                            <a16:creationId xmlns:a16="http://schemas.microsoft.com/office/drawing/2014/main" id="{F2CDA757-C57E-BC0B-2C98-C6A0167A003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5100" y="317500"/>
                        <a:ext cx="6553200" cy="901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5090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Microsoft Word 文書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西田 伸</dc:creator>
  <cp:lastModifiedBy>西田 伸</cp:lastModifiedBy>
  <cp:revision>3</cp:revision>
  <dcterms:created xsi:type="dcterms:W3CDTF">2022-05-31T01:50:46Z</dcterms:created>
  <dcterms:modified xsi:type="dcterms:W3CDTF">2023-05-02T04:31:54Z</dcterms:modified>
</cp:coreProperties>
</file>